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438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66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090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663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9/30/2022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17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9/30/2022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9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9/30/2022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39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9/30/2022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90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9/30/2022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85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9/30/2022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74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9/30/2022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06778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33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0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image" Target="../media/image3.emf"/><Relationship Id="rId7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7.emf"/><Relationship Id="rId5" Type="http://schemas.openxmlformats.org/officeDocument/2006/relationships/image" Target="../media/image4.e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3" descr="101010 Datenzeilen bis zur Unendlichkeit">
            <a:extLst>
              <a:ext uri="{FF2B5EF4-FFF2-40B4-BE49-F238E27FC236}">
                <a16:creationId xmlns:a16="http://schemas.microsoft.com/office/drawing/2014/main" id="{4E730B9B-0C2F-BD77-2C14-C2500B52EF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27"/>
          <a:stretch/>
        </p:blipFill>
        <p:spPr>
          <a:xfrm>
            <a:off x="20" y="-154735"/>
            <a:ext cx="12191979" cy="6857990"/>
          </a:xfrm>
          <a:prstGeom prst="rect">
            <a:avLst/>
          </a:prstGeom>
        </p:spPr>
      </p:pic>
      <p:sp>
        <p:nvSpPr>
          <p:cNvPr id="18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51DFC20-31AE-48E8-3872-5A7FE9E23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pt-BR" sz="4400" dirty="0">
                <a:solidFill>
                  <a:schemeClr val="tx1"/>
                </a:solidFill>
              </a:rPr>
              <a:t>Códigos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8B6559-C50E-C5D7-6F07-27ECAD8B64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The Walk1 </a:t>
            </a:r>
            <a:r>
              <a:rPr lang="pt-BR" dirty="0" err="1">
                <a:solidFill>
                  <a:schemeClr val="tx1"/>
                </a:solidFill>
              </a:rPr>
              <a:t>Bash</a:t>
            </a: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191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397D2B-532B-A109-A5D3-A3D241ED9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Códigos</a:t>
            </a:r>
          </a:p>
        </p:txBody>
      </p:sp>
      <p:graphicFrame>
        <p:nvGraphicFramePr>
          <p:cNvPr id="11" name="Espaço Reservado para Conteúdo 10">
            <a:extLst>
              <a:ext uri="{FF2B5EF4-FFF2-40B4-BE49-F238E27FC236}">
                <a16:creationId xmlns:a16="http://schemas.microsoft.com/office/drawing/2014/main" id="{7DD381D9-BDCE-FE75-7CAB-419CAADB98F2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127744"/>
              </p:ext>
            </p:extLst>
          </p:nvPr>
        </p:nvGraphicFramePr>
        <p:xfrm>
          <a:off x="6645538" y="2724460"/>
          <a:ext cx="1967948" cy="16604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2" imgW="914570" imgH="771690" progId="Package">
                  <p:embed/>
                </p:oleObj>
              </mc:Choice>
              <mc:Fallback>
                <p:oleObj name="Objeto de Shell de Gerenciador" showAsIcon="1" r:id="rId2" imgW="914570" imgH="77169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645538" y="2724460"/>
                        <a:ext cx="1967948" cy="16604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to 15">
            <a:extLst>
              <a:ext uri="{FF2B5EF4-FFF2-40B4-BE49-F238E27FC236}">
                <a16:creationId xmlns:a16="http://schemas.microsoft.com/office/drawing/2014/main" id="{19654BBC-4512-CBC9-D9ED-781E35B730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1009171"/>
              </p:ext>
            </p:extLst>
          </p:nvPr>
        </p:nvGraphicFramePr>
        <p:xfrm>
          <a:off x="1066800" y="2724460"/>
          <a:ext cx="1971200" cy="166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914570" imgH="771690" progId="Package">
                  <p:embed/>
                </p:oleObj>
              </mc:Choice>
              <mc:Fallback>
                <p:oleObj name="Objeto de Shell de Gerenciador" showAsIcon="1" r:id="rId4" imgW="914570" imgH="77169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66800" y="2724460"/>
                        <a:ext cx="1971200" cy="166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to 16">
            <a:extLst>
              <a:ext uri="{FF2B5EF4-FFF2-40B4-BE49-F238E27FC236}">
                <a16:creationId xmlns:a16="http://schemas.microsoft.com/office/drawing/2014/main" id="{9963E7BE-1DB6-CF48-D0F5-CC1096DFD4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0829386"/>
              </p:ext>
            </p:extLst>
          </p:nvPr>
        </p:nvGraphicFramePr>
        <p:xfrm>
          <a:off x="2870569" y="2724460"/>
          <a:ext cx="1971200" cy="166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6" imgW="914570" imgH="771690" progId="Package">
                  <p:embed/>
                </p:oleObj>
              </mc:Choice>
              <mc:Fallback>
                <p:oleObj name="Objeto de Shell de Gerenciador" showAsIcon="1" r:id="rId6" imgW="914570" imgH="77169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70569" y="2724460"/>
                        <a:ext cx="1971200" cy="166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to 17">
            <a:extLst>
              <a:ext uri="{FF2B5EF4-FFF2-40B4-BE49-F238E27FC236}">
                <a16:creationId xmlns:a16="http://schemas.microsoft.com/office/drawing/2014/main" id="{EDC0984F-4C38-5FAF-3A22-9269C1072E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1187943"/>
              </p:ext>
            </p:extLst>
          </p:nvPr>
        </p:nvGraphicFramePr>
        <p:xfrm>
          <a:off x="8613486" y="2724460"/>
          <a:ext cx="1971200" cy="166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8" imgW="914570" imgH="771690" progId="Package">
                  <p:embed/>
                </p:oleObj>
              </mc:Choice>
              <mc:Fallback>
                <p:oleObj name="Objeto de Shell de Gerenciador" showAsIcon="1" r:id="rId8" imgW="914570" imgH="77169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613486" y="2724460"/>
                        <a:ext cx="1971200" cy="166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to 18">
            <a:extLst>
              <a:ext uri="{FF2B5EF4-FFF2-40B4-BE49-F238E27FC236}">
                <a16:creationId xmlns:a16="http://schemas.microsoft.com/office/drawing/2014/main" id="{FDA420CA-064A-BDB5-7221-C82413159A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5221386"/>
              </p:ext>
            </p:extLst>
          </p:nvPr>
        </p:nvGraphicFramePr>
        <p:xfrm>
          <a:off x="4756427" y="2721716"/>
          <a:ext cx="1971200" cy="166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10" imgW="914570" imgH="771690" progId="Package">
                  <p:embed/>
                </p:oleObj>
              </mc:Choice>
              <mc:Fallback>
                <p:oleObj name="Objeto de Shell de Gerenciador" showAsIcon="1" r:id="rId10" imgW="914570" imgH="77169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756427" y="2721716"/>
                        <a:ext cx="1971200" cy="166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1822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993464-DE2B-0A38-1369-4450701B4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Cerber Detected">
            <a:hlinkClick r:id="" action="ppaction://media"/>
            <a:extLst>
              <a:ext uri="{FF2B5EF4-FFF2-40B4-BE49-F238E27FC236}">
                <a16:creationId xmlns:a16="http://schemas.microsoft.com/office/drawing/2014/main" id="{A4CFA31E-F888-8BB3-01A1-E87B089402D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74"/>
            <a:ext cx="12191999" cy="6858174"/>
          </a:xfrm>
        </p:spPr>
      </p:pic>
    </p:spTree>
    <p:extLst>
      <p:ext uri="{BB962C8B-B14F-4D97-AF65-F5344CB8AC3E}">
        <p14:creationId xmlns:p14="http://schemas.microsoft.com/office/powerpoint/2010/main" val="1243475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4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200247-5C6F-8F10-395C-8602D1E24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WannaCryDetected">
            <a:hlinkClick r:id="" action="ppaction://media"/>
            <a:extLst>
              <a:ext uri="{FF2B5EF4-FFF2-40B4-BE49-F238E27FC236}">
                <a16:creationId xmlns:a16="http://schemas.microsoft.com/office/drawing/2014/main" id="{005CDF5B-41D3-AAEC-1529-02A3CE011D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4977"/>
            <a:ext cx="12192000" cy="6858175"/>
          </a:xfrm>
        </p:spPr>
      </p:pic>
    </p:spTree>
    <p:extLst>
      <p:ext uri="{BB962C8B-B14F-4D97-AF65-F5344CB8AC3E}">
        <p14:creationId xmlns:p14="http://schemas.microsoft.com/office/powerpoint/2010/main" val="2046754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LeftStep">
      <a:dk1>
        <a:srgbClr val="000000"/>
      </a:dk1>
      <a:lt1>
        <a:srgbClr val="FFFFFF"/>
      </a:lt1>
      <a:dk2>
        <a:srgbClr val="1C2431"/>
      </a:dk2>
      <a:lt2>
        <a:srgbClr val="F0F3F0"/>
      </a:lt2>
      <a:accent1>
        <a:srgbClr val="E329E7"/>
      </a:accent1>
      <a:accent2>
        <a:srgbClr val="8217D5"/>
      </a:accent2>
      <a:accent3>
        <a:srgbClr val="472CE7"/>
      </a:accent3>
      <a:accent4>
        <a:srgbClr val="174BD5"/>
      </a:accent4>
      <a:accent5>
        <a:srgbClr val="29ACE7"/>
      </a:accent5>
      <a:accent6>
        <a:srgbClr val="15C1AF"/>
      </a:accent6>
      <a:hlink>
        <a:srgbClr val="3F82BF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5</Words>
  <Application>Microsoft Office PowerPoint</Application>
  <PresentationFormat>Widescreen</PresentationFormat>
  <Paragraphs>3</Paragraphs>
  <Slides>4</Slides>
  <Notes>0</Notes>
  <HiddenSlides>0</HiddenSlides>
  <MMClips>2</MMClips>
  <ScaleCrop>false</ScaleCrop>
  <HeadingPairs>
    <vt:vector size="8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Garamond</vt:lpstr>
      <vt:lpstr>Goudy Old Style</vt:lpstr>
      <vt:lpstr>SavonVTI</vt:lpstr>
      <vt:lpstr>Pacote</vt:lpstr>
      <vt:lpstr>Objeto de Shell de Gerenciador</vt:lpstr>
      <vt:lpstr>Códigos </vt:lpstr>
      <vt:lpstr>Códigos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Códigos </dc:title>
  <dc:creator>LUCAS ANTENUCCI CUNHA</dc:creator>
  <cp:lastModifiedBy>LUCAS ANTENUCCI CUNHA</cp:lastModifiedBy>
  <cp:revision>2</cp:revision>
  <dcterms:created xsi:type="dcterms:W3CDTF">2022-09-30T03:25:14Z</dcterms:created>
  <dcterms:modified xsi:type="dcterms:W3CDTF">2022-09-30T11:55:30Z</dcterms:modified>
</cp:coreProperties>
</file>

<file path=docProps/thumbnail.jpeg>
</file>